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275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2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B25A4-B4B9-DD12-774D-63FD35739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1181E-D238-93D4-B734-1441473D11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2FEA-936B-B546-99E4-1E0F346ECF0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BFB63-D78C-2929-98C9-7AC6B6E6B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9D6E6-5FBC-B738-7FE9-9C5B116FF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4B170-0BA0-AC4E-8526-E3DBA17E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2477-85AF-D141-94E9-BE7C9E56D35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92B0-6267-E147-BED1-C4E6AF24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92B0-6267-E147-BED1-C4E6AF24F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yellow banner&#10;&#10;Description automatically generated">
            <a:extLst>
              <a:ext uri="{FF2B5EF4-FFF2-40B4-BE49-F238E27FC236}">
                <a16:creationId xmlns:a16="http://schemas.microsoft.com/office/drawing/2014/main" id="{189114D3-AD48-0B35-7FCB-C7088DCAC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78F2C-50A1-28A1-1598-5FBA4210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437-5CCE-B843-869D-13936D1372F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F7F5B-4622-5C3A-6F20-63AF2A2F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AD70837-BD2C-E003-3A71-24BCFF8C7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006D-1DFF-A6CC-3B46-8DCF601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828-17D8-8241-8C9E-3FA09378A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5578DE-F5EB-8A82-929E-29E57C6733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288" y="4071090"/>
            <a:ext cx="8538955" cy="2285260"/>
          </a:xfrm>
        </p:spPr>
        <p:txBody>
          <a:bodyPr/>
          <a:lstStyle>
            <a:lvl1pPr marL="0" indent="0" algn="l">
              <a:buNone/>
              <a:defRPr sz="4400" b="1">
                <a:solidFill>
                  <a:schemeClr val="accent6"/>
                </a:solidFill>
              </a:defRPr>
            </a:lvl1pPr>
            <a:lvl2pPr marL="457200" indent="0" algn="l">
              <a:buNone/>
              <a:defRPr sz="2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95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brochure&#10;&#10;Description automatically generated">
            <a:extLst>
              <a:ext uri="{FF2B5EF4-FFF2-40B4-BE49-F238E27FC236}">
                <a16:creationId xmlns:a16="http://schemas.microsoft.com/office/drawing/2014/main" id="{1778F581-FA88-180D-69E5-623AA4EF8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2A2E58-CC83-5CDF-5937-407F5CF9D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8" y="1318161"/>
            <a:ext cx="11769725" cy="510639"/>
          </a:xfr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1893983-CEA8-49D8-6B27-8CFB4CB2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37" y="1991879"/>
            <a:ext cx="11769725" cy="4351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600">
                <a:solidFill>
                  <a:schemeClr val="accent2"/>
                </a:solidFill>
              </a:defRPr>
            </a:lvl4pPr>
            <a:lvl5pPr marL="1828800" indent="0"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199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rochure&#10;&#10;Description automatically generated">
            <a:extLst>
              <a:ext uri="{FF2B5EF4-FFF2-40B4-BE49-F238E27FC236}">
                <a16:creationId xmlns:a16="http://schemas.microsoft.com/office/drawing/2014/main" id="{6D6F1507-D6D3-DE93-8DA6-B6E707F60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3A68E7E5-404E-83A4-5ABD-8A994E8BE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8" y="1318161"/>
            <a:ext cx="11769725" cy="510639"/>
          </a:xfr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C3139C-0AE7-6FB1-80D4-2161E68AAF5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1138" y="1991879"/>
            <a:ext cx="5380493" cy="4351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600">
                <a:solidFill>
                  <a:schemeClr val="accent2"/>
                </a:solidFill>
              </a:defRPr>
            </a:lvl4pPr>
            <a:lvl5pPr marL="1828800" indent="0"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BD848-5E72-7437-1C29-FE4644F61A5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1988705"/>
            <a:ext cx="5884864" cy="4351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buNone/>
              <a:defRPr sz="1600">
                <a:solidFill>
                  <a:schemeClr val="accent2"/>
                </a:solidFill>
              </a:defRPr>
            </a:lvl4pPr>
            <a:lvl5pPr marL="1828800" indent="0"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66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D42C6-B90C-58ED-AC98-06D5BFE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5BE33-0B9C-27FE-E82A-4B1A4BD1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41E6-DDB3-4FFD-4727-AE09488FE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A437-5CCE-B843-869D-13936D1372F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2883-20C5-82E4-139B-28B848967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C13B-AD50-1A44-BCA7-69451EF3C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8828-17D8-8241-8C9E-3FA09378A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CCF0DB-3C06-9F84-3D0A-48D7A276B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288" y="2842591"/>
            <a:ext cx="8538955" cy="3513759"/>
          </a:xfrm>
        </p:spPr>
        <p:txBody>
          <a:bodyPr/>
          <a:lstStyle/>
          <a:p>
            <a:r>
              <a:rPr lang="en-US" sz="5400" dirty="0"/>
              <a:t>Session Title</a:t>
            </a:r>
          </a:p>
          <a:p>
            <a:r>
              <a:rPr lang="en-US" sz="3200" dirty="0"/>
              <a:t>Speaker Name, CMCA, AMS, PCAM</a:t>
            </a:r>
          </a:p>
          <a:p>
            <a:r>
              <a:rPr lang="en-US" sz="3200" dirty="0"/>
              <a:t>Speaker Name, ESQ.</a:t>
            </a:r>
          </a:p>
          <a:p>
            <a:r>
              <a:rPr lang="en-US" sz="3200" dirty="0"/>
              <a:t>Speaker Name, RS</a:t>
            </a:r>
          </a:p>
        </p:txBody>
      </p:sp>
    </p:spTree>
    <p:extLst>
      <p:ext uri="{BB962C8B-B14F-4D97-AF65-F5344CB8AC3E}">
        <p14:creationId xmlns:p14="http://schemas.microsoft.com/office/powerpoint/2010/main" val="5918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7CBA06-C4A8-108F-B4B9-A1ADA6F45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46116-6280-EC14-2862-B04472A1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24-Colors">
      <a:dk1>
        <a:srgbClr val="FEFFFF"/>
      </a:dk1>
      <a:lt1>
        <a:srgbClr val="FEFFFF"/>
      </a:lt1>
      <a:dk2>
        <a:srgbClr val="FEFFFF"/>
      </a:dk2>
      <a:lt2>
        <a:srgbClr val="FEFFFF"/>
      </a:lt2>
      <a:accent1>
        <a:srgbClr val="31BBB4"/>
      </a:accent1>
      <a:accent2>
        <a:srgbClr val="3A5B5D"/>
      </a:accent2>
      <a:accent3>
        <a:srgbClr val="EC7C31"/>
      </a:accent3>
      <a:accent4>
        <a:srgbClr val="FCCD34"/>
      </a:accent4>
      <a:accent5>
        <a:srgbClr val="FEFFFF"/>
      </a:accent5>
      <a:accent6>
        <a:srgbClr val="334342"/>
      </a:accent6>
      <a:hlink>
        <a:srgbClr val="FEFFFF"/>
      </a:hlink>
      <a:folHlink>
        <a:srgbClr val="F0F0F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24SpeakersPPT (003)  -  Read-Only" id="{DD7EEE4A-3C54-49AC-AA1F-40446149DFC7}" vid="{DEBAB20F-47BD-44F9-8066-39B325692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3C3D9F-B24D-4D07-B76F-4593DC1C2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80C42-053D-4ED4-B03F-D7507C9B8D0B}"/>
</file>

<file path=customXml/itemProps3.xml><?xml version="1.0" encoding="utf-8"?>
<ds:datastoreItem xmlns:ds="http://schemas.openxmlformats.org/officeDocument/2006/customXml" ds:itemID="{7E5B4388-9BD1-469E-A02F-3F7630C04D23}"/>
</file>

<file path=docProps/app.xml><?xml version="1.0" encoding="utf-8"?>
<Properties xmlns="http://schemas.openxmlformats.org/officeDocument/2006/extended-properties" xmlns:vt="http://schemas.openxmlformats.org/officeDocument/2006/docPropsVTypes">
  <Template>AC24SpeakersPPT (003)</Template>
  <TotalTime>1</TotalTime>
  <Words>20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Carson</dc:creator>
  <cp:lastModifiedBy>Holly Carson</cp:lastModifiedBy>
  <cp:revision>1</cp:revision>
  <dcterms:created xsi:type="dcterms:W3CDTF">2024-03-20T18:36:37Z</dcterms:created>
  <dcterms:modified xsi:type="dcterms:W3CDTF">2024-03-20T18:37:45Z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