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B5D90-DF42-62A6-8D1A-C89BE1B00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525" y="1855788"/>
            <a:ext cx="9144000" cy="2387600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E943A1-CCDA-7097-FCA7-0C245AF10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525" y="4335463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56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9A9F2-290A-866E-7DDE-214590C0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38250"/>
            <a:ext cx="10515600" cy="1147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1BE73-CAD9-F3AF-A82C-21F06F768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47925"/>
            <a:ext cx="5157787" cy="514350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E8A5D-67C5-EBA9-8B87-D3E8251ED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24187"/>
            <a:ext cx="5157787" cy="31654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D083F3-5196-06B0-7A4F-ECE38D0C8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47925"/>
            <a:ext cx="5183188" cy="514350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A22159-F1E4-8846-3550-61AE0079B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24187"/>
            <a:ext cx="5183188" cy="31654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8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BF40A-991A-9186-B7F7-6FBA31912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47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4A041-789B-AB6E-B9FE-9D8F88A8F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0775"/>
            <a:ext cx="10515600" cy="420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725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7841-81D2-66B9-0DCB-ED423627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5675"/>
            <a:ext cx="10515600" cy="11207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DD2B-615F-426D-81AF-3F337FCBB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76450"/>
            <a:ext cx="5181600" cy="45053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425A8-747B-A3B9-A8B7-08027BCD0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76450"/>
            <a:ext cx="5181600" cy="4505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883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9A9F2-290A-866E-7DDE-214590C0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71550"/>
            <a:ext cx="10515600" cy="1147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1BE73-CAD9-F3AF-A82C-21F06F768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90750"/>
            <a:ext cx="5157787" cy="514350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E8A5D-67C5-EBA9-8B87-D3E8251ED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012"/>
            <a:ext cx="5157787" cy="38052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D083F3-5196-06B0-7A4F-ECE38D0C8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90750"/>
            <a:ext cx="5183188" cy="514350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A22159-F1E4-8846-3550-61AE0079B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012"/>
            <a:ext cx="5183188" cy="38052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702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B5D90-DF42-62A6-8D1A-C89BE1B00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525" y="1855788"/>
            <a:ext cx="9144000" cy="2387600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E943A1-CCDA-7097-FCA7-0C245AF10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525" y="4335463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80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DED82-63F3-BD87-5BEC-5ED88E372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52625"/>
            <a:ext cx="10515600" cy="26098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E9D04-8955-192A-298A-F7D56B01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7793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499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DED82-63F3-BD87-5BEC-5ED88E372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52625"/>
            <a:ext cx="10515600" cy="26098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E9D04-8955-192A-298A-F7D56B01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7793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14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BF40A-991A-9186-B7F7-6FBA31912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14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4A041-789B-AB6E-B9FE-9D8F88A8F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6988"/>
            <a:ext cx="10515600" cy="36099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8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7841-81D2-66B9-0DCB-ED423627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00"/>
            <a:ext cx="10515600" cy="1120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DD2B-615F-426D-81AF-3F337FCBB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90775"/>
            <a:ext cx="5181600" cy="3786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425A8-747B-A3B9-A8B7-08027BCD0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90775"/>
            <a:ext cx="5181600" cy="3786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302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9A9F2-290A-866E-7DDE-214590C0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38250"/>
            <a:ext cx="10515600" cy="1147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1BE73-CAD9-F3AF-A82C-21F06F768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47925"/>
            <a:ext cx="5157787" cy="514350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E8A5D-67C5-EBA9-8B87-D3E8251ED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24187"/>
            <a:ext cx="5157787" cy="31654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D083F3-5196-06B0-7A4F-ECE38D0C8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47925"/>
            <a:ext cx="5183188" cy="514350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A22159-F1E4-8846-3550-61AE0079B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24187"/>
            <a:ext cx="5183188" cy="31654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422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BF40A-991A-9186-B7F7-6FBA31912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14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4A041-789B-AB6E-B9FE-9D8F88A8F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6988"/>
            <a:ext cx="10515600" cy="36099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785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7841-81D2-66B9-0DCB-ED423627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00"/>
            <a:ext cx="10515600" cy="1120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DD2B-615F-426D-81AF-3F337FCBB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90775"/>
            <a:ext cx="5181600" cy="3786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425A8-747B-A3B9-A8B7-08027BCD0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90775"/>
            <a:ext cx="5181600" cy="3786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776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C65F1A-950F-BD47-EC1C-6589DD5A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9E8CC-5C7E-8DEE-235E-681E2F3C1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543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5" r:id="rId4"/>
    <p:sldLayoutId id="2147483650" r:id="rId5"/>
    <p:sldLayoutId id="2147483652" r:id="rId6"/>
    <p:sldLayoutId id="2147483653" r:id="rId7"/>
    <p:sldLayoutId id="2147483656" r:id="rId8"/>
    <p:sldLayoutId id="2147483658" r:id="rId9"/>
    <p:sldLayoutId id="2147483660" r:id="rId10"/>
    <p:sldLayoutId id="2147483657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53C87-9CAC-74BB-1803-D939F47979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Session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10199-DB56-2F54-9894-13E54236BE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Speaker Name, Company/Firm Name, City/State</a:t>
            </a:r>
          </a:p>
        </p:txBody>
      </p:sp>
    </p:spTree>
    <p:extLst>
      <p:ext uri="{BB962C8B-B14F-4D97-AF65-F5344CB8AC3E}">
        <p14:creationId xmlns:p14="http://schemas.microsoft.com/office/powerpoint/2010/main" val="7080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99D9-0CB3-F19B-767A-6D61463CB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B4D49-66BD-AF71-6EE8-CC9814384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225178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6A39BC06FFDA459112B47A919423CE" ma:contentTypeVersion="2" ma:contentTypeDescription="Create a new document." ma:contentTypeScope="" ma:versionID="104c424e99aa38dd629125912e4400d9">
  <xsd:schema xmlns:xsd="http://www.w3.org/2001/XMLSchema" xmlns:xs="http://www.w3.org/2001/XMLSchema" xmlns:p="http://schemas.microsoft.com/office/2006/metadata/properties" xmlns:ns1="http://schemas.microsoft.com/sharepoint/v3" xmlns:ns2="b70ac034-5ff6-4be4-b0a4-8fbdb55097d0" targetNamespace="http://schemas.microsoft.com/office/2006/metadata/properties" ma:root="true" ma:fieldsID="3d952424cc899e98d720b6dcd820999f" ns1:_="" ns2:_="">
    <xsd:import namespace="http://schemas.microsoft.com/sharepoint/v3"/>
    <xsd:import namespace="b70ac034-5ff6-4be4-b0a4-8fbdb55097d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0ac034-5ff6-4be4-b0a4-8fbdb55097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169E937-1F01-4375-8BA3-52343E649DD0}"/>
</file>

<file path=customXml/itemProps2.xml><?xml version="1.0" encoding="utf-8"?>
<ds:datastoreItem xmlns:ds="http://schemas.openxmlformats.org/officeDocument/2006/customXml" ds:itemID="{CE9F67E5-999E-4D21-90A1-6152DEC38FA2}"/>
</file>

<file path=customXml/itemProps3.xml><?xml version="1.0" encoding="utf-8"?>
<ds:datastoreItem xmlns:ds="http://schemas.openxmlformats.org/officeDocument/2006/customXml" ds:itemID="{58952417-94EA-4985-9F8E-C00D8CC9DF22}"/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17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Session Title</vt:lpstr>
      <vt:lpstr>Slide heading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Gold</dc:creator>
  <cp:lastModifiedBy>Holly Carson</cp:lastModifiedBy>
  <cp:revision>4</cp:revision>
  <dcterms:created xsi:type="dcterms:W3CDTF">2022-10-05T19:00:13Z</dcterms:created>
  <dcterms:modified xsi:type="dcterms:W3CDTF">2022-10-06T19:37:41Z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0x010100116A39BC06FFDA459112B47A919423CE</vt:lpwstr>
  </property>
</Properties>
</file>