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5D90-DF42-62A6-8D1A-C89BE1B00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1541164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943A1-CCDA-7097-FCA7-0C245AF10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5" y="4020839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40A-991A-9186-B7F7-6FBA31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79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A041-789B-AB6E-B9FE-9D8F88A8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356"/>
            <a:ext cx="10515600" cy="38534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8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41-81D2-66B9-0DCB-ED423627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867"/>
            <a:ext cx="1051560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D2B-615F-426D-81AF-3F337FCB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5642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25A8-747B-A3B9-A8B7-08027BC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5642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0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9F2-290A-866E-7DDE-214590C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2618"/>
            <a:ext cx="105156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BE73-CAD9-F3AF-A82C-21F06F76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92293"/>
            <a:ext cx="5157787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8A5D-67C5-EBA9-8B87-D3E8251E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8555"/>
            <a:ext cx="5157787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083F3-5196-06B0-7A4F-ECE38D0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92293"/>
            <a:ext cx="5183188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22159-F1E4-8846-3550-61AE0079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8555"/>
            <a:ext cx="5183188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2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40A-991A-9186-B7F7-6FBA31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46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A041-789B-AB6E-B9FE-9D8F88A8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0179"/>
            <a:ext cx="10515600" cy="3981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8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41-81D2-66B9-0DCB-ED423627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695"/>
            <a:ext cx="1051560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D2B-615F-426D-81AF-3F337FCB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4470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25A8-747B-A3B9-A8B7-08027BC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4470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7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9F2-290A-866E-7DDE-214590C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1775"/>
            <a:ext cx="105156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BE73-CAD9-F3AF-A82C-21F06F76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41450"/>
            <a:ext cx="5157787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8A5D-67C5-EBA9-8B87-D3E8251E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7712"/>
            <a:ext cx="5157787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083F3-5196-06B0-7A4F-ECE38D0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1450"/>
            <a:ext cx="5183188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22159-F1E4-8846-3550-61AE0079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7712"/>
            <a:ext cx="5183188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65F1A-950F-BD47-EC1C-6589DD5A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9E8CC-5C7E-8DEE-235E-681E2F3C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8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3C87-9CAC-74BB-1803-D939F4797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10199-DB56-2F54-9894-13E54236B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Company/Firm Name, City/State</a:t>
            </a:r>
          </a:p>
        </p:txBody>
      </p:sp>
    </p:spTree>
    <p:extLst>
      <p:ext uri="{BB962C8B-B14F-4D97-AF65-F5344CB8AC3E}">
        <p14:creationId xmlns:p14="http://schemas.microsoft.com/office/powerpoint/2010/main" val="7080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9D9-0CB3-F19B-767A-6D61463C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4D49-66BD-AF71-6EE8-CC981438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2517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1318D-AD45-C2AD-03A7-481B6B05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468BA-D1D1-CEBF-73D4-8676F152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2" ma:contentTypeDescription="Create a new document." ma:contentTypeScope="" ma:versionID="104c424e99aa38dd629125912e4400d9">
  <xsd:schema xmlns:xsd="http://www.w3.org/2001/XMLSchema" xmlns:xs="http://www.w3.org/2001/XMLSchema" xmlns:p="http://schemas.microsoft.com/office/2006/metadata/properties" xmlns:ns1="http://schemas.microsoft.com/sharepoint/v3" xmlns:ns2="b70ac034-5ff6-4be4-b0a4-8fbdb55097d0" targetNamespace="http://schemas.microsoft.com/office/2006/metadata/properties" ma:root="true" ma:fieldsID="3d952424cc899e98d720b6dcd820999f" ns1:_="" ns2:_="">
    <xsd:import namespace="http://schemas.microsoft.com/sharepoint/v3"/>
    <xsd:import namespace="b70ac034-5ff6-4be4-b0a4-8fbdb55097d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c034-5ff6-4be4-b0a4-8fbdb5509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63B899-78FA-466A-9AF0-8EADA2431660}"/>
</file>

<file path=customXml/itemProps2.xml><?xml version="1.0" encoding="utf-8"?>
<ds:datastoreItem xmlns:ds="http://schemas.openxmlformats.org/officeDocument/2006/customXml" ds:itemID="{99A1F7F6-71DF-4DCB-A96C-BB7B5A23A737}"/>
</file>

<file path=customXml/itemProps3.xml><?xml version="1.0" encoding="utf-8"?>
<ds:datastoreItem xmlns:ds="http://schemas.openxmlformats.org/officeDocument/2006/customXml" ds:itemID="{1DF3191A-3C59-42C0-A66E-6FDFDB7DB5ED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Session Title</vt:lpstr>
      <vt:lpstr>Slide heading</vt:lpstr>
      <vt:lpstr>Slide 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Gold</dc:creator>
  <cp:lastModifiedBy>Holly Carson</cp:lastModifiedBy>
  <cp:revision>6</cp:revision>
  <dcterms:created xsi:type="dcterms:W3CDTF">2022-10-05T19:00:13Z</dcterms:created>
  <dcterms:modified xsi:type="dcterms:W3CDTF">2023-02-20T19:26:10Z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