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44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02E9-6461-4A6D-AB36-1DFFFC22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52551"/>
            <a:ext cx="10515600" cy="270992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A7D63-0101-4A7C-B582-37C6838A9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66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4DCC-2302-46CD-AB81-454B0EE8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1397"/>
            <a:ext cx="10515600" cy="995814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641BA-AC5C-41FC-9757-F4F3392B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5065"/>
            <a:ext cx="10515600" cy="364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80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4DCC-2302-46CD-AB81-454B0EE8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1397"/>
            <a:ext cx="10515600" cy="995814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641BA-AC5C-41FC-9757-F4F3392B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5065"/>
            <a:ext cx="10515600" cy="364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59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4DCC-2302-46CD-AB81-454B0EE8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9536"/>
            <a:ext cx="10515600" cy="995814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641BA-AC5C-41FC-9757-F4F3392B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6327"/>
            <a:ext cx="10515600" cy="3194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419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4DCC-2302-46CD-AB81-454B0EE8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9536"/>
            <a:ext cx="10515600" cy="995814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641BA-AC5C-41FC-9757-F4F3392B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6327"/>
            <a:ext cx="10515600" cy="3194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311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B7635-DEAB-477F-BE40-722D18B2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5079"/>
            <a:ext cx="10515600" cy="9099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49AE6-3260-4E08-ACEB-3D8D53402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91940"/>
            <a:ext cx="5181600" cy="37781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6D6FC-8A10-4C27-B04E-41270E912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91940"/>
            <a:ext cx="5181600" cy="37781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67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2BD73-8003-4AA7-B70A-1B6C21F0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2023"/>
            <a:ext cx="10515600" cy="953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188D7-5501-49E6-96EE-2F35D03A9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5118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0870F-C06B-4161-9200-94A779C2E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75092"/>
            <a:ext cx="5157787" cy="2993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1C139-A8D8-46DB-8C14-A46F6B761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5118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A7B6AE-2D7D-4580-A8BD-97A5B0504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75092"/>
            <a:ext cx="5183188" cy="2993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553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E3C91-9CB1-40CB-AA07-21AE1747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3898"/>
            <a:ext cx="10515600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00F4B-566B-442A-B393-50F16FCFD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86940"/>
            <a:ext cx="10515600" cy="3693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2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5" r:id="rId5"/>
    <p:sldLayoutId id="2147483656" r:id="rId6"/>
    <p:sldLayoutId id="2147483652" r:id="rId7"/>
    <p:sldLayoutId id="214748365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09B75D-B59F-47C1-BF3E-6155DD535D45}"/>
              </a:ext>
            </a:extLst>
          </p:cNvPr>
          <p:cNvSpPr txBox="1">
            <a:spLocks/>
          </p:cNvSpPr>
          <p:nvPr/>
        </p:nvSpPr>
        <p:spPr>
          <a:xfrm>
            <a:off x="831850" y="1834621"/>
            <a:ext cx="10515600" cy="270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Program Title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84B9BB-E55B-4384-B199-2C394667D892}"/>
              </a:ext>
            </a:extLst>
          </p:cNvPr>
          <p:cNvSpPr txBox="1">
            <a:spLocks/>
          </p:cNvSpPr>
          <p:nvPr/>
        </p:nvSpPr>
        <p:spPr>
          <a:xfrm>
            <a:off x="831850" y="457153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Speaker Names, Credentials, and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2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7DA5-106D-459A-A716-DE1023C7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381FB-60DE-4187-8021-425475476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Names, Credentials, and Company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1FC450-82F5-4E81-B6AF-4813288652D7}"/>
              </a:ext>
            </a:extLst>
          </p:cNvPr>
          <p:cNvSpPr txBox="1">
            <a:spLocks/>
          </p:cNvSpPr>
          <p:nvPr/>
        </p:nvSpPr>
        <p:spPr>
          <a:xfrm>
            <a:off x="831850" y="1834621"/>
            <a:ext cx="10515600" cy="270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Program Title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F80ED5B-AA63-4086-9B8A-E83828C01714}"/>
              </a:ext>
            </a:extLst>
          </p:cNvPr>
          <p:cNvSpPr txBox="1">
            <a:spLocks/>
          </p:cNvSpPr>
          <p:nvPr/>
        </p:nvSpPr>
        <p:spPr>
          <a:xfrm>
            <a:off x="831850" y="457153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Speaker Names, Credentials, and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8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A721F-AB5D-44A0-90D0-AB5D8C02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EFFE-64D0-4AC0-8F0F-865581E2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9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28C6-B210-438B-8786-D13E98D3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4035-E76B-4277-A0C2-A7A3343C9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45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A39BC06FFDA459112B47A919423CE" ma:contentTypeVersion="2" ma:contentTypeDescription="Create a new document." ma:contentTypeScope="" ma:versionID="104c424e99aa38dd629125912e4400d9">
  <xsd:schema xmlns:xsd="http://www.w3.org/2001/XMLSchema" xmlns:xs="http://www.w3.org/2001/XMLSchema" xmlns:p="http://schemas.microsoft.com/office/2006/metadata/properties" xmlns:ns1="http://schemas.microsoft.com/sharepoint/v3" xmlns:ns2="b70ac034-5ff6-4be4-b0a4-8fbdb55097d0" targetNamespace="http://schemas.microsoft.com/office/2006/metadata/properties" ma:root="true" ma:fieldsID="3d952424cc899e98d720b6dcd820999f" ns1:_="" ns2:_="">
    <xsd:import namespace="http://schemas.microsoft.com/sharepoint/v3"/>
    <xsd:import namespace="b70ac034-5ff6-4be4-b0a4-8fbdb55097d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ac034-5ff6-4be4-b0a4-8fbdb55097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42B8E85-4527-48D8-BAA5-6F1899BC0095}"/>
</file>

<file path=customXml/itemProps2.xml><?xml version="1.0" encoding="utf-8"?>
<ds:datastoreItem xmlns:ds="http://schemas.openxmlformats.org/officeDocument/2006/customXml" ds:itemID="{CD71F7E0-719B-4BD2-A937-A3DF5AC1B4BF}"/>
</file>

<file path=customXml/itemProps3.xml><?xml version="1.0" encoding="utf-8"?>
<ds:datastoreItem xmlns:ds="http://schemas.openxmlformats.org/officeDocument/2006/customXml" ds:itemID="{3F5F4308-C1DB-4172-8FFA-CE6C1F36A91B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27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Program Title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Gold</dc:creator>
  <cp:lastModifiedBy>Holly Carson</cp:lastModifiedBy>
  <cp:revision>3</cp:revision>
  <dcterms:created xsi:type="dcterms:W3CDTF">2021-11-04T16:39:45Z</dcterms:created>
  <dcterms:modified xsi:type="dcterms:W3CDTF">2021-11-05T19:31:33Z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DDA97E5F-9001-4F86-8986-994BE1CB3401</vt:lpwstr>
  </property>
  <property fmtid="{D5CDD505-2E9C-101B-9397-08002B2CF9AE}" pid="3" name="ArticulatePath">
    <vt:lpwstr>Presentation2</vt:lpwstr>
  </property>
  <property fmtid="{D5CDD505-2E9C-101B-9397-08002B2CF9AE}" pid="4" name="ContentTypeId">
    <vt:lpwstr>0x010100116A39BC06FFDA459112B47A919423CE</vt:lpwstr>
  </property>
</Properties>
</file>