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66" autoAdjust="0"/>
  </p:normalViewPr>
  <p:slideViewPr>
    <p:cSldViewPr snapToGrid="0" snapToObjects="1">
      <p:cViewPr varScale="1">
        <p:scale>
          <a:sx n="86" d="100"/>
          <a:sy n="86" d="100"/>
        </p:scale>
        <p:origin x="11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85C4-571E-5E40-9E76-3B58B7F5DA3A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848F-058C-224B-9A27-E3181AB2F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4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85C4-571E-5E40-9E76-3B58B7F5DA3A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848F-058C-224B-9A27-E3181AB2F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85C4-571E-5E40-9E76-3B58B7F5DA3A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848F-058C-224B-9A27-E3181AB2F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4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85C4-571E-5E40-9E76-3B58B7F5DA3A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848F-058C-224B-9A27-E3181AB2F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7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85C4-571E-5E40-9E76-3B58B7F5DA3A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848F-058C-224B-9A27-E3181AB2F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2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85C4-571E-5E40-9E76-3B58B7F5DA3A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848F-058C-224B-9A27-E3181AB2F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1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85C4-571E-5E40-9E76-3B58B7F5DA3A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848F-058C-224B-9A27-E3181AB2F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4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85C4-571E-5E40-9E76-3B58B7F5DA3A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848F-058C-224B-9A27-E3181AB2F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3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85C4-571E-5E40-9E76-3B58B7F5DA3A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848F-058C-224B-9A27-E3181AB2F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2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85C4-571E-5E40-9E76-3B58B7F5DA3A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848F-058C-224B-9A27-E3181AB2F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85C4-571E-5E40-9E76-3B58B7F5DA3A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848F-058C-224B-9A27-E3181AB2F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5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485C4-571E-5E40-9E76-3B58B7F5DA3A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F848F-058C-224B-9A27-E3181AB2F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3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W-SEMINAR-EMAIL-HEADER-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4071" cy="2283518"/>
          </a:xfrm>
          <a:prstGeom prst="rect">
            <a:avLst/>
          </a:prstGeom>
        </p:spPr>
      </p:pic>
      <p:pic>
        <p:nvPicPr>
          <p:cNvPr id="5" name="Picture 4" descr="Law Seminar Footer Update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12" r="21523" b="9777"/>
          <a:stretch/>
        </p:blipFill>
        <p:spPr>
          <a:xfrm>
            <a:off x="0" y="6479161"/>
            <a:ext cx="9209883" cy="39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2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aw-Seminar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70304"/>
          </a:xfrm>
          <a:prstGeom prst="rect">
            <a:avLst/>
          </a:prstGeom>
        </p:spPr>
      </p:pic>
      <p:pic>
        <p:nvPicPr>
          <p:cNvPr id="4" name="Picture 3" descr="Law Seminar Footer_11.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6880"/>
            <a:ext cx="9144000" cy="134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7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w Seminar Footer_11.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50765"/>
            <a:ext cx="9144000" cy="134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7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5516880"/>
            <a:ext cx="9038615" cy="1341120"/>
            <a:chOff x="0" y="5516880"/>
            <a:chExt cx="9038615" cy="1341120"/>
          </a:xfrm>
        </p:grpSpPr>
        <p:pic>
          <p:nvPicPr>
            <p:cNvPr id="2" name="Picture 1" descr="CAI_LOGO_RGB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7250" y="5777932"/>
              <a:ext cx="1831365" cy="919486"/>
            </a:xfrm>
            <a:prstGeom prst="rect">
              <a:avLst/>
            </a:prstGeom>
          </p:spPr>
        </p:pic>
        <p:pic>
          <p:nvPicPr>
            <p:cNvPr id="5" name="Picture 4" descr="Law Seminar Footer_11.9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1180"/>
            <a:stretch/>
          </p:blipFill>
          <p:spPr>
            <a:xfrm>
              <a:off x="0" y="5516880"/>
              <a:ext cx="7207250" cy="1341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4820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6A39BC06FFDA459112B47A919423CE" ma:contentTypeVersion="1" ma:contentTypeDescription="Create a new document." ma:contentTypeScope="" ma:versionID="114d53aa725353042453b572f41c8eb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50795e590d45f78f6c3ff1616ae0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D8DFECE-59E6-4A9A-B7F3-886AB4B9D597}"/>
</file>

<file path=customXml/itemProps2.xml><?xml version="1.0" encoding="utf-8"?>
<ds:datastoreItem xmlns:ds="http://schemas.openxmlformats.org/officeDocument/2006/customXml" ds:itemID="{C7E51E0D-039D-4D28-A7D1-01D0A8A1F6AE}"/>
</file>

<file path=customXml/itemProps3.xml><?xml version="1.0" encoding="utf-8"?>
<ds:datastoreItem xmlns:ds="http://schemas.openxmlformats.org/officeDocument/2006/customXml" ds:itemID="{53942CC6-750A-4F95-9F42-380EA0E06738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Christie  Cendejas</dc:creator>
  <cp:lastModifiedBy>Holly Carson</cp:lastModifiedBy>
  <cp:revision>8</cp:revision>
  <dcterms:created xsi:type="dcterms:W3CDTF">2020-11-04T02:47:30Z</dcterms:created>
  <dcterms:modified xsi:type="dcterms:W3CDTF">2020-11-16T20:13:12Z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0x010100116A39BC06FFDA459112B47A919423CE</vt:lpwstr>
  </property>
</Properties>
</file>