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custDataLst>
    <p:tags r:id="rId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tags" Target="tags/tag1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16E68-9DD8-46A1-BA90-F3794D9C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15600" cy="2293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9E3E1-B996-4C98-B9FA-CB0358927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0019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4B205-D2E4-4827-ACBD-B3D2574F3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989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16DBEC-3812-497B-BF52-3E501E6F8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0956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5176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A30B3-4C86-4E92-9884-20DBC7888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1E12C-6BDF-4EFB-B999-14DADF726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5808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3C975-02B1-4648-A6A6-4F234FB1E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1388"/>
            <a:ext cx="10515600" cy="11905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4FA34-31F4-4B7A-9982-BA4E3DBDD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86940"/>
            <a:ext cx="5181600" cy="3790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ED0F5-89E3-4189-9142-B20E8AF9F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86940"/>
            <a:ext cx="5181600" cy="3790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9998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63458-DDF9-4D83-B1B5-2F9EAE550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56904"/>
            <a:ext cx="10515600" cy="10850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2FF3B-D711-4207-9D10-C9CD85767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5617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33CAE8-306B-4C79-8F99-4DBD544E2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06725"/>
            <a:ext cx="5157787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2FB19F-F61A-4936-B2BA-CDAF0F6B08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5617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FE6D1D-A871-4AA0-B7F1-321E49FBD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180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BFF4F-CE4F-46B0-B311-821D3FF2B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04404"/>
            <a:ext cx="3932237" cy="122612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2D727-161F-4B6B-8DDE-6A12D0B33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04404"/>
            <a:ext cx="6172200" cy="47645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FA5FE-E627-4ADB-801A-BCC83A7BD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86940"/>
            <a:ext cx="3932237" cy="34820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9382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7E015-7765-403A-8604-08CC7A3D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22211"/>
            <a:ext cx="3932237" cy="113362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FFA8E3-62C7-4276-A648-398A298E47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22211"/>
            <a:ext cx="6172200" cy="4738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4479F-DB1C-46E5-9D06-CC679B8F0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9438"/>
            <a:ext cx="3932237" cy="35295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0301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5AFCCB-9277-4E2C-BE27-EA417699D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95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9EDCF-4629-4D15-9AD0-1FE361729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41319"/>
            <a:ext cx="10515600" cy="3635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302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6" r:id="rId6"/>
    <p:sldLayoutId id="2147483657" r:id="rId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DEE0EF-3DC4-43D9-9D69-A7065C62C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0F088C-4CDD-4923-BCDC-C01391209A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16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A18AE-FF74-4528-9246-6F60DAD73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61C79-F4F6-4EBD-A3F3-546F7B0FF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45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6A39BC06FFDA459112B47A919423CE" ma:contentTypeVersion="2" ma:contentTypeDescription="Create a new document." ma:contentTypeScope="" ma:versionID="104c424e99aa38dd629125912e4400d9">
  <xsd:schema xmlns:xsd="http://www.w3.org/2001/XMLSchema" xmlns:xs="http://www.w3.org/2001/XMLSchema" xmlns:p="http://schemas.microsoft.com/office/2006/metadata/properties" xmlns:ns1="http://schemas.microsoft.com/sharepoint/v3" xmlns:ns2="b70ac034-5ff6-4be4-b0a4-8fbdb55097d0" targetNamespace="http://schemas.microsoft.com/office/2006/metadata/properties" ma:root="true" ma:fieldsID="3d952424cc899e98d720b6dcd820999f" ns1:_="" ns2:_="">
    <xsd:import namespace="http://schemas.microsoft.com/sharepoint/v3"/>
    <xsd:import namespace="b70ac034-5ff6-4be4-b0a4-8fbdb55097d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0ac034-5ff6-4be4-b0a4-8fbdb55097d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4E4AAF8-F558-41AC-B1F9-FBA722EE1F18}"/>
</file>

<file path=customXml/itemProps2.xml><?xml version="1.0" encoding="utf-8"?>
<ds:datastoreItem xmlns:ds="http://schemas.openxmlformats.org/officeDocument/2006/customXml" ds:itemID="{73C2A87D-62BF-4D70-9B68-569097A31741}"/>
</file>

<file path=customXml/itemProps3.xml><?xml version="1.0" encoding="utf-8"?>
<ds:datastoreItem xmlns:ds="http://schemas.openxmlformats.org/officeDocument/2006/customXml" ds:itemID="{131EACDD-B95B-429F-B79C-EBD3B4B26E31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 Gold</dc:creator>
  <cp:lastModifiedBy>Jake Gold</cp:lastModifiedBy>
  <cp:revision>6</cp:revision>
  <dcterms:created xsi:type="dcterms:W3CDTF">2021-06-11T15:13:13Z</dcterms:created>
  <dcterms:modified xsi:type="dcterms:W3CDTF">2021-06-11T15:38:28Z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423A9019-5745-42AB-B224-FBDDDC10F24E</vt:lpwstr>
  </property>
  <property fmtid="{D5CDD505-2E9C-101B-9397-08002B2CF9AE}" pid="3" name="ArticulatePath">
    <vt:lpwstr>Presentation2</vt:lpwstr>
  </property>
  <property fmtid="{D5CDD505-2E9C-101B-9397-08002B2CF9AE}" pid="4" name="ContentTypeId">
    <vt:lpwstr>0x010100116A39BC06FFDA459112B47A919423CE</vt:lpwstr>
  </property>
</Properties>
</file>