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031"/>
    <p:restoredTop sz="94751"/>
  </p:normalViewPr>
  <p:slideViewPr>
    <p:cSldViewPr snapToGrid="0" snapToObjects="1">
      <p:cViewPr varScale="1">
        <p:scale>
          <a:sx n="158" d="100"/>
          <a:sy n="158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59434-770E-BC48-9DF5-5116DB7E1E6B}" type="datetimeFigureOut">
              <a:rPr lang="en-US" smtClean="0"/>
              <a:t>10/7/16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4F9FA-C5E8-4140-9D67-C6D08C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3705725"/>
            <a:ext cx="7886700" cy="247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6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1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749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75823"/>
            <a:ext cx="7886700" cy="35011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45406"/>
            <a:ext cx="7886700" cy="191552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43714"/>
            <a:ext cx="7886700" cy="2845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26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19089"/>
            <a:ext cx="7886700" cy="7394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31813"/>
            <a:ext cx="3886200" cy="36451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31813"/>
            <a:ext cx="3886200" cy="36451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1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Columns w/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7615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27275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27275"/>
            <a:ext cx="4629150" cy="47337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14838"/>
            <a:ext cx="2949178" cy="26541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64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emf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0077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705725"/>
            <a:ext cx="7886700" cy="247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176963"/>
            <a:ext cx="1337262" cy="544514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6124165" y="6356350"/>
            <a:ext cx="2725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</a:t>
            </a:r>
            <a:r>
              <a:rPr lang="en-US" sz="9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CAISocial</a:t>
            </a: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</a:t>
            </a:r>
            <a:r>
              <a:rPr lang="en-US" sz="9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CAIAdvocacy</a:t>
            </a: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9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</a:t>
            </a:r>
            <a:r>
              <a:rPr lang="en-US" sz="9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CAILawSeminar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712" y="6356350"/>
            <a:ext cx="3084576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1" r:id="rId2"/>
    <p:sldLayoutId id="2147483662" r:id="rId3"/>
    <p:sldLayoutId id="2147483663" r:id="rId4"/>
    <p:sldLayoutId id="2147483664" r:id="rId5"/>
    <p:sldLayoutId id="2147483666" r:id="rId6"/>
    <p:sldLayoutId id="2147483669" r:id="rId7"/>
    <p:sldLayoutId id="2147483673" r:id="rId8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185984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2705C3BA-CB7A-C34B-B6C1-790C11801C24}" vid="{8AC7E9EC-065E-064C-8934-DB42F8AB0F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6A39BC06FFDA459112B47A919423CE" ma:contentTypeVersion="1" ma:contentTypeDescription="Create a new document." ma:contentTypeScope="" ma:versionID="114d53aa725353042453b572f41c8eb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50795e590d45f78f6c3ff1616ae0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1DE78C0-E7E7-45FC-A285-F856B98D719A}"/>
</file>

<file path=customXml/itemProps2.xml><?xml version="1.0" encoding="utf-8"?>
<ds:datastoreItem xmlns:ds="http://schemas.openxmlformats.org/officeDocument/2006/customXml" ds:itemID="{6D46E440-CD89-4B58-9A62-24021E73EBB5}"/>
</file>

<file path=customXml/itemProps3.xml><?xml version="1.0" encoding="utf-8"?>
<ds:datastoreItem xmlns:ds="http://schemas.openxmlformats.org/officeDocument/2006/customXml" ds:itemID="{87C1DE30-0CE4-40BE-BA2F-B0FD992944DF}"/>
</file>

<file path=docProps/app.xml><?xml version="1.0" encoding="utf-8"?>
<Properties xmlns="http://schemas.openxmlformats.org/officeDocument/2006/extended-properties" xmlns:vt="http://schemas.openxmlformats.org/officeDocument/2006/docPropsVTypes">
  <Template>LS2017_2</Template>
  <TotalTime>15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Cori Canady</cp:lastModifiedBy>
  <cp:revision>2</cp:revision>
  <dcterms:created xsi:type="dcterms:W3CDTF">2016-10-07T14:36:48Z</dcterms:created>
  <dcterms:modified xsi:type="dcterms:W3CDTF">2016-10-07T14:57:54Z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0x010100116A39BC06FFDA459112B47A919423CE</vt:lpwstr>
  </property>
</Properties>
</file>