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9EE0-1004-4526-82A7-190D7DA69CD3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07A33-97D5-4A21-BB43-0ED7F1C46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40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9EE0-1004-4526-82A7-190D7DA69CD3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07A33-97D5-4A21-BB43-0ED7F1C46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55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9EE0-1004-4526-82A7-190D7DA69CD3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07A33-97D5-4A21-BB43-0ED7F1C46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32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9EE0-1004-4526-82A7-190D7DA69CD3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07A33-97D5-4A21-BB43-0ED7F1C46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26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9EE0-1004-4526-82A7-190D7DA69CD3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07A33-97D5-4A21-BB43-0ED7F1C46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92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9EE0-1004-4526-82A7-190D7DA69CD3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07A33-97D5-4A21-BB43-0ED7F1C46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86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9EE0-1004-4526-82A7-190D7DA69CD3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07A33-97D5-4A21-BB43-0ED7F1C46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8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9EE0-1004-4526-82A7-190D7DA69CD3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07A33-97D5-4A21-BB43-0ED7F1C46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38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9EE0-1004-4526-82A7-190D7DA69CD3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07A33-97D5-4A21-BB43-0ED7F1C46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33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9EE0-1004-4526-82A7-190D7DA69CD3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07A33-97D5-4A21-BB43-0ED7F1C46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96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9EE0-1004-4526-82A7-190D7DA69CD3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07A33-97D5-4A21-BB43-0ED7F1C46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97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69EE0-1004-4526-82A7-190D7DA69CD3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07A33-97D5-4A21-BB43-0ED7F1C46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0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49" r:id="rId2"/>
    <p:sldLayoutId id="2147483650" r:id="rId3"/>
    <p:sldLayoutId id="2147483651" r:id="rId4"/>
    <p:sldLayoutId id="2147483653" r:id="rId5"/>
    <p:sldLayoutId id="2147483652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59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2017 Template.potx [Read-Only]" id="{712F2583-E54E-4328-AB8E-F4E3325D3ED8}" vid="{A5E036F7-DA2B-4568-9759-B1AAD4EF82D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6A39BC06FFDA459112B47A919423CE" ma:contentTypeVersion="1" ma:contentTypeDescription="Create a new document." ma:contentTypeScope="" ma:versionID="114d53aa725353042453b572f41c8eb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350795e590d45f78f6c3ff1616ae0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AEF1BD-AB4E-4712-805C-DBF06EA3520E}"/>
</file>

<file path=customXml/itemProps2.xml><?xml version="1.0" encoding="utf-8"?>
<ds:datastoreItem xmlns:ds="http://schemas.openxmlformats.org/officeDocument/2006/customXml" ds:itemID="{E50F0CDB-CE60-490F-85D7-039E34F6743A}"/>
</file>

<file path=customXml/itemProps3.xml><?xml version="1.0" encoding="utf-8"?>
<ds:datastoreItem xmlns:ds="http://schemas.openxmlformats.org/officeDocument/2006/customXml" ds:itemID="{3CF3FADE-CB25-4D15-920A-2A537A319B8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Nealon</dc:creator>
  <cp:lastModifiedBy>Holly Carson</cp:lastModifiedBy>
  <cp:revision>4</cp:revision>
  <dcterms:created xsi:type="dcterms:W3CDTF">2017-02-01T19:36:41Z</dcterms:created>
  <dcterms:modified xsi:type="dcterms:W3CDTF">2017-02-01T20:00:13Z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0x010100116A39BC06FFDA459112B47A919423CE</vt:lpwstr>
  </property>
</Properties>
</file>