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5D90-DF42-62A6-8D1A-C89BE1B00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943A1-CCDA-7097-FCA7-0C245AF10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9F2-290A-866E-7DDE-214590C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71550"/>
            <a:ext cx="105156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BE73-CAD9-F3AF-A82C-21F06F76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90750"/>
            <a:ext cx="5157787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8A5D-67C5-EBA9-8B87-D3E8251E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012"/>
            <a:ext cx="5157787" cy="38052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083F3-5196-06B0-7A4F-ECE38D0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90750"/>
            <a:ext cx="5183188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22159-F1E4-8846-3550-61AE0079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012"/>
            <a:ext cx="5183188" cy="38052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70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B5D90-DF42-62A6-8D1A-C89BE1B00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E943A1-CCDA-7097-FCA7-0C245AF10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8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ED82-63F3-BD87-5BEC-5ED88E37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2625"/>
            <a:ext cx="10515600" cy="2609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9D04-8955-192A-298A-F7D56B01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9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ED82-63F3-BD87-5BEC-5ED88E37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52625"/>
            <a:ext cx="10515600" cy="26098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9D04-8955-192A-298A-F7D56B01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779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1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40A-991A-9186-B7F7-6FBA31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2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A041-789B-AB6E-B9FE-9D8F88A8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185"/>
            <a:ext cx="10515600" cy="36099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83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41-81D2-66B9-0DCB-ED423627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867"/>
            <a:ext cx="10515600" cy="1120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D2B-615F-426D-81AF-3F337FCB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5642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25A8-747B-A3B9-A8B7-08027BC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5642"/>
            <a:ext cx="5181600" cy="378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0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A9F2-290A-866E-7DDE-214590C0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2445"/>
            <a:ext cx="10515600" cy="1147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1BE73-CAD9-F3AF-A82C-21F06F768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02120"/>
            <a:ext cx="5157787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8A5D-67C5-EBA9-8B87-D3E8251E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8382"/>
            <a:ext cx="5157787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083F3-5196-06B0-7A4F-ECE38D0C8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02120"/>
            <a:ext cx="5183188" cy="514350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A22159-F1E4-8846-3550-61AE0079B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8382"/>
            <a:ext cx="5183188" cy="31654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2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F40A-991A-9186-B7F7-6FBA3191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4A041-789B-AB6E-B9FE-9D8F88A8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1183"/>
            <a:ext cx="10515600" cy="36099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8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7841-81D2-66B9-0DCB-ED423627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675"/>
            <a:ext cx="10515600" cy="11207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D2B-615F-426D-81AF-3F337FCBB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6450"/>
            <a:ext cx="5181600" cy="4505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425A8-747B-A3B9-A8B7-08027BCD0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6450"/>
            <a:ext cx="5181600" cy="4505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8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65F1A-950F-BD47-EC1C-6589DD5A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9E8CC-5C7E-8DEE-235E-681E2F3C1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4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0" r:id="rId5"/>
    <p:sldLayoutId id="2147483652" r:id="rId6"/>
    <p:sldLayoutId id="2147483653" r:id="rId7"/>
    <p:sldLayoutId id="2147483656" r:id="rId8"/>
    <p:sldLayoutId id="2147483659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3C87-9CAC-74BB-1803-D939F4797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10199-DB56-2F54-9894-13E54236B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Speaker Name, Company/Firm Name, City/State</a:t>
            </a:r>
          </a:p>
        </p:txBody>
      </p:sp>
    </p:spTree>
    <p:extLst>
      <p:ext uri="{BB962C8B-B14F-4D97-AF65-F5344CB8AC3E}">
        <p14:creationId xmlns:p14="http://schemas.microsoft.com/office/powerpoint/2010/main" val="7080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99D9-0CB3-F19B-767A-6D61463C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B4D49-66BD-AF71-6EE8-CC981438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22517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6A39BC06FFDA459112B47A919423CE" ma:contentTypeVersion="1" ma:contentTypeDescription="Create a new document." ma:contentTypeScope="" ma:versionID="114d53aa725353042453b572f41c8e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50795e590d45f78f6c3ff1616ae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2C3BB7-546B-4B07-967F-4E1C2EFFBEC8}"/>
</file>

<file path=customXml/itemProps2.xml><?xml version="1.0" encoding="utf-8"?>
<ds:datastoreItem xmlns:ds="http://schemas.openxmlformats.org/officeDocument/2006/customXml" ds:itemID="{E179BD1E-A261-48C2-B0E8-9B27C1411CB7}"/>
</file>

<file path=customXml/itemProps3.xml><?xml version="1.0" encoding="utf-8"?>
<ds:datastoreItem xmlns:ds="http://schemas.openxmlformats.org/officeDocument/2006/customXml" ds:itemID="{DC4676B2-C652-43E4-944F-4D595B2752D8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Session Title</vt:lpstr>
      <vt:lpstr>Slide heading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Gold</dc:creator>
  <cp:lastModifiedBy>Jake Gold</cp:lastModifiedBy>
  <cp:revision>5</cp:revision>
  <dcterms:created xsi:type="dcterms:W3CDTF">2022-10-05T19:00:13Z</dcterms:created>
  <dcterms:modified xsi:type="dcterms:W3CDTF">2023-06-09T20:18:39Z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0x010100116A39BC06FFDA459112B47A919423CE</vt:lpwstr>
  </property>
</Properties>
</file>