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1352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0112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0057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F621-EFE6-4F1F-A44F-A9DB6F3FC41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68D0-8F14-4A51-A70D-7C90FF546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F621-EFE6-4F1F-A44F-A9DB6F3FC41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68D0-8F14-4A51-A70D-7C90FF546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6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007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5641"/>
            <a:ext cx="10515600" cy="40013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F621-EFE6-4F1F-A44F-A9DB6F3FC41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68D0-8F14-4A51-A70D-7C90FF546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7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F621-EFE6-4F1F-A44F-A9DB6F3FC41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68D0-8F14-4A51-A70D-7C90FF546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0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701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12579"/>
            <a:ext cx="5181600" cy="40643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12579"/>
            <a:ext cx="5181600" cy="406438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F621-EFE6-4F1F-A44F-A9DB6F3FC41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68D0-8F14-4A51-A70D-7C90FF546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8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36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09686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006725"/>
            <a:ext cx="5157787" cy="31829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209946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F621-EFE6-4F1F-A44F-A9DB6F3FC41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68D0-8F14-4A51-A70D-7C90FF546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9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370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F621-EFE6-4F1F-A44F-A9DB6F3FC41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68D0-8F14-4A51-A70D-7C90FF546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7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F621-EFE6-4F1F-A44F-A9DB6F3FC41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68D0-8F14-4A51-A70D-7C90FF546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5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F621-EFE6-4F1F-A44F-A9DB6F3FC41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68D0-8F14-4A51-A70D-7C90FF546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9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F621-EFE6-4F1F-A44F-A9DB6F3FC41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68D0-8F14-4A51-A70D-7C90FF546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63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BF621-EFE6-4F1F-A44F-A9DB6F3FC41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F68D0-8F14-4A51-A70D-7C90FF546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4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91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46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6A39BC06FFDA459112B47A919423CE" ma:contentTypeVersion="1" ma:contentTypeDescription="Create a new document." ma:contentTypeScope="" ma:versionID="114d53aa725353042453b572f41c8eb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50795e590d45f78f6c3ff1616ae0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771668-30EE-4073-B10E-7104D623B9E7}"/>
</file>

<file path=customXml/itemProps2.xml><?xml version="1.0" encoding="utf-8"?>
<ds:datastoreItem xmlns:ds="http://schemas.openxmlformats.org/officeDocument/2006/customXml" ds:itemID="{80883A0F-B6C0-476C-9470-09D8D09DDB93}"/>
</file>

<file path=customXml/itemProps3.xml><?xml version="1.0" encoding="utf-8"?>
<ds:datastoreItem xmlns:ds="http://schemas.openxmlformats.org/officeDocument/2006/customXml" ds:itemID="{13494F8F-73F2-46F6-AF18-17A27601449A}"/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Nealon</dc:creator>
  <cp:lastModifiedBy>Margaret Nealon</cp:lastModifiedBy>
  <cp:revision>3</cp:revision>
  <dcterms:created xsi:type="dcterms:W3CDTF">2017-09-12T15:00:10Z</dcterms:created>
  <dcterms:modified xsi:type="dcterms:W3CDTF">2017-09-12T17:41:54Z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0x010100116A39BC06FFDA459112B47A919423CE</vt:lpwstr>
  </property>
</Properties>
</file>