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E2D"/>
    <a:srgbClr val="E97024"/>
    <a:srgbClr val="7166AD"/>
    <a:srgbClr val="BE1E2D"/>
    <a:srgbClr val="BE1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90206"/>
            <a:ext cx="8229600" cy="1143000"/>
          </a:xfrm>
        </p:spPr>
        <p:txBody>
          <a:bodyPr/>
          <a:lstStyle>
            <a:lvl1pPr>
              <a:defRPr>
                <a:solidFill>
                  <a:srgbClr val="7166AD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98488"/>
            <a:ext cx="8229600" cy="677041"/>
          </a:xfrm>
        </p:spPr>
        <p:txBody>
          <a:bodyPr/>
          <a:lstStyle>
            <a:lvl1pPr>
              <a:defRPr>
                <a:solidFill>
                  <a:srgbClr val="BE1E2D"/>
                </a:solidFill>
              </a:defRPr>
            </a:lvl1pPr>
          </a:lstStyle>
          <a:p>
            <a:pPr lvl="0"/>
            <a:r>
              <a:rPr lang="en-US" dirty="0" smtClean="0"/>
              <a:t>Instructor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593E-6AEE-5547-9C02-34C55EC9C8B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09C5-FDC5-1D4D-A5B4-F6DB8017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8677"/>
            <a:ext cx="7772400" cy="1470025"/>
          </a:xfrm>
        </p:spPr>
        <p:txBody>
          <a:bodyPr/>
          <a:lstStyle>
            <a:lvl1pPr>
              <a:defRPr>
                <a:solidFill>
                  <a:srgbClr val="7166AD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031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BE1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593E-6AEE-5547-9C02-34C55EC9C8B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09C5-FDC5-1D4D-A5B4-F6DB8017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8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8677"/>
            <a:ext cx="7772400" cy="1470025"/>
          </a:xfrm>
        </p:spPr>
        <p:txBody>
          <a:bodyPr/>
          <a:lstStyle>
            <a:lvl1pPr>
              <a:defRPr>
                <a:solidFill>
                  <a:srgbClr val="E97024"/>
                </a:solidFill>
              </a:defRPr>
            </a:lvl1pPr>
          </a:lstStyle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031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EAE2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593E-6AEE-5547-9C02-34C55EC9C8B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09C5-FDC5-1D4D-A5B4-F6DB8017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556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Course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81208"/>
            <a:ext cx="8229600" cy="677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Instructor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593E-6AEE-5547-9C02-34C55EC9C8B3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09C5-FDC5-1D4D-A5B4-F6DB80175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7166AD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BE1E2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1" ma:contentTypeDescription="Create a new document." ma:contentTypeScope="" ma:versionID="114d53aa725353042453b572f41c8e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50795e590d45f78f6c3ff1616ae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E7E599-B3E2-4A36-AFE0-3EC7D1C352F7}"/>
</file>

<file path=customXml/itemProps2.xml><?xml version="1.0" encoding="utf-8"?>
<ds:datastoreItem xmlns:ds="http://schemas.openxmlformats.org/officeDocument/2006/customXml" ds:itemID="{3A97977C-D11B-479C-B974-42EBDFFD9B54}"/>
</file>

<file path=customXml/itemProps3.xml><?xml version="1.0" encoding="utf-8"?>
<ds:datastoreItem xmlns:ds="http://schemas.openxmlformats.org/officeDocument/2006/customXml" ds:itemID="{95461A4A-CDA4-4B6D-AA26-90B21DECE4B3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Community Associations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Yazdani</dc:creator>
  <cp:lastModifiedBy>Holly Carson</cp:lastModifiedBy>
  <cp:revision>6</cp:revision>
  <dcterms:created xsi:type="dcterms:W3CDTF">2015-10-28T14:33:41Z</dcterms:created>
  <dcterms:modified xsi:type="dcterms:W3CDTF">2015-10-28T17:01:32Z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